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332" r:id="rId3"/>
    <p:sldId id="333" r:id="rId4"/>
    <p:sldId id="334" r:id="rId5"/>
    <p:sldId id="336" r:id="rId6"/>
    <p:sldId id="335" r:id="rId7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D0DA"/>
    <a:srgbClr val="ED203D"/>
    <a:srgbClr val="FD3334"/>
    <a:srgbClr val="90B83E"/>
    <a:srgbClr val="F8991B"/>
    <a:srgbClr val="FDE0BB"/>
    <a:srgbClr val="34B2E4"/>
    <a:srgbClr val="21A3A3"/>
    <a:srgbClr val="0150A1"/>
    <a:srgbClr val="7C4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4748"/>
  </p:normalViewPr>
  <p:slideViewPr>
    <p:cSldViewPr snapToGrid="0">
      <p:cViewPr varScale="1">
        <p:scale>
          <a:sx n="78" d="100"/>
          <a:sy n="78" d="100"/>
        </p:scale>
        <p:origin x="115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6622A-D3FE-ED4A-9180-41C7A612922C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00E9F-DE42-394E-8CE5-C7B64860367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4849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9C68D-638F-124E-2B93-873D27A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539CF-8FAE-91AE-DBD4-77DC2F766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263063-EB76-B93A-23D0-6DE837D4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BBFBBC-DFC9-8943-9411-EAD7C9347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D365-9E53-E973-98D1-BD1ECA46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5307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9EA8B-7823-3867-FF75-B551F187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515DDB-5651-3513-8710-5A5CECFED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56D6D5-B4E6-0DE8-CDCD-95A18C32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7FC34-3893-F52F-1AD1-2A7C87F7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08F94C-27F5-C424-08E5-B9B3EEC2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4540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D06AC0-D724-04C0-B6D7-D67C7304E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AEADAA-9A32-8886-BEF0-6258E2C38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033AA9-BD77-506E-5B80-23549165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DD36DC-44BF-E3AC-4655-1B1E5582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E8531F-6E0B-3065-BB67-F22393AB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5163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48CE1-B3C0-7F6C-6E34-6D3BAA57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C3F9D1-78AC-73B0-28C5-A22B34DF9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D32987-536D-F4BC-0DEE-562B66EA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F8D3A1-DD82-9A04-F618-A216CEBA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72B162-E19E-6C10-6344-5E01FB00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6120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D7F2A-BB81-2AA3-1D5D-23F51BD0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A5EEE4-B04B-8012-AF6B-E2C91F929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D7FEC5-5316-202C-C6CC-C76BB8CE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05D4A-2713-CAB1-DEBE-74D63672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F384AE-D701-E233-7591-66D651E0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9605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AE283-4074-620B-5754-0B538E23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503B9B-576C-1649-FA72-ED849F566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844D33-68BD-8782-1DB4-37CAAC3D5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30F975-B7C2-40AD-91DA-06761E00D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D7D677-3A5F-434E-749D-51164741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99F1AF-0CA0-E630-7FB9-69BD49CB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5588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61A2D-0E06-D1F7-4F57-350840B2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A7666B-D907-3662-31D9-B35B89223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411BDF-F2E5-D55D-70F2-8A5383ADF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A6BE01-24BA-8A32-4281-3792EB39D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6B5420-F11D-1397-E017-1A82CF17E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07AE6A-56C5-4F46-F8CC-B46B4B72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30457-39B1-CEA3-0E30-5E499B8D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845B3B-AC67-AD25-CD63-DAE353F8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7995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96D7F-E321-783C-718A-EF38D309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7554D2-5363-F0A9-4089-33BF8504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B92FA3-D254-3F28-4DED-C6430FC7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B52ED2-9F4E-2466-9841-C5B3CEB3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7239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EF098B-5922-8511-FA17-F8AE1222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C0E665-88A1-A785-FEA2-6600B8115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B8028-E663-08B1-A89E-5584C6F7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040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8A34C-6667-FCED-B62D-56EB30F0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8540A8-EA67-36C6-57A6-AB602BDC3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41D39D-4532-39BA-688C-406F1693D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F5E101-C4B7-A1FB-13EB-2637941F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083B28-0654-4B82-9120-7FD24A46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179B4-153C-447A-162D-192F5ECE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9765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2FAD2-CDDB-7A92-B33D-98C24E97E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21D21D-4376-E5F1-F3C6-96B257E88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54F411-A054-FB18-DE0B-000FA3EAF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ED3C0B-7C57-D87D-1578-914C0E96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E245C9-D729-CE24-BE34-0A55B79D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9349B8-BCED-DB60-3555-C00A4974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1627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E0D068B-B212-831B-DB4F-833F01BC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0F969D-35C5-1D40-97E1-3A4D00324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316B9E-4CCC-DF40-6B5B-077C3F610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8F5D22-324A-651F-988A-4BF70D8C0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0F91EA-C733-10B0-1776-BCC976F9D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5769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CAA747D-23F9-25ED-8F15-923CEDB587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50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9B22E1A-9BB5-22C0-F119-3DB458650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70149" y="6653344"/>
            <a:ext cx="11533002" cy="4571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8EEE014-B98A-80EB-5A97-81335F046A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58" t="50542" r="11897"/>
          <a:stretch>
            <a:fillRect/>
          </a:stretch>
        </p:blipFill>
        <p:spPr>
          <a:xfrm rot="2700000">
            <a:off x="8779917" y="-802388"/>
            <a:ext cx="4093006" cy="33918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DE030D5-A2FB-52EC-2184-1649BB3B6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99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6DB4061E-6FB0-9DD4-A329-0A280FD82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63" y="446647"/>
            <a:ext cx="10341334" cy="582009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880DBFA-CE4A-B7C6-5EB6-DBF91FB88EAB}"/>
              </a:ext>
            </a:extLst>
          </p:cNvPr>
          <p:cNvSpPr txBox="1"/>
          <p:nvPr/>
        </p:nvSpPr>
        <p:spPr>
          <a:xfrm>
            <a:off x="98323" y="0"/>
            <a:ext cx="120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0150A1"/>
                </a:solidFill>
                <a:latin typeface="Aptos ExtraBold" panose="020B0004020202020204" pitchFamily="34" charset="0"/>
              </a:rPr>
              <a:t>Composición del aporte patronal sobre la planilla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B9825A4-2321-6BD2-A4DE-2ECC28E1E869}"/>
              </a:ext>
            </a:extLst>
          </p:cNvPr>
          <p:cNvSpPr/>
          <p:nvPr/>
        </p:nvSpPr>
        <p:spPr>
          <a:xfrm>
            <a:off x="0" y="591260"/>
            <a:ext cx="2777100" cy="94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655B6D2D-FA91-0013-96F9-A2597663FB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C73BF5C-B13F-FF05-B781-C4C9CD636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" y="5760034"/>
            <a:ext cx="12192000" cy="10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5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D0AC5-A30D-F56C-3180-5A8E28462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B21247D-505F-248C-3F51-AA09D311C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2" y="179868"/>
            <a:ext cx="11067882" cy="622899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E958A11-3340-09D9-DEE5-CBB782DA8CBE}"/>
              </a:ext>
            </a:extLst>
          </p:cNvPr>
          <p:cNvSpPr txBox="1"/>
          <p:nvPr/>
        </p:nvSpPr>
        <p:spPr>
          <a:xfrm>
            <a:off x="98323" y="0"/>
            <a:ext cx="120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>
                <a:solidFill>
                  <a:srgbClr val="0150A1"/>
                </a:solidFill>
                <a:latin typeface="Aptos ExtraBold" panose="020B0004020202020204" pitchFamily="34" charset="0"/>
              </a:rPr>
              <a:t>Opción 1: Reducción universal (sea inmediata o gradual)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5D986C9-A5E4-B43C-C9EB-A6A1D721C058}"/>
              </a:ext>
            </a:extLst>
          </p:cNvPr>
          <p:cNvSpPr/>
          <p:nvPr/>
        </p:nvSpPr>
        <p:spPr>
          <a:xfrm>
            <a:off x="0" y="591260"/>
            <a:ext cx="2777100" cy="94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64B761-6D6A-FD9D-41DF-9B6C4B8B0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" y="5760034"/>
            <a:ext cx="12192000" cy="10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8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CCB3D-C0D9-FB88-8EA3-A80F9E79C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7369D34-EB2A-7576-77F8-990A2495C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-314633"/>
            <a:ext cx="12185522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B3357F-4826-83C0-BB64-2CE14407F9E3}"/>
              </a:ext>
            </a:extLst>
          </p:cNvPr>
          <p:cNvSpPr txBox="1"/>
          <p:nvPr/>
        </p:nvSpPr>
        <p:spPr>
          <a:xfrm>
            <a:off x="98323" y="0"/>
            <a:ext cx="120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>
                <a:solidFill>
                  <a:srgbClr val="0150A1"/>
                </a:solidFill>
                <a:latin typeface="Aptos ExtraBold" panose="020B0004020202020204" pitchFamily="34" charset="0"/>
              </a:rPr>
              <a:t>Opción 2: Reducción progresiva (sea inmediata o gradual)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06A7EB2-C3AA-C51B-F3C5-786A07736F66}"/>
              </a:ext>
            </a:extLst>
          </p:cNvPr>
          <p:cNvSpPr/>
          <p:nvPr/>
        </p:nvSpPr>
        <p:spPr>
          <a:xfrm>
            <a:off x="0" y="591260"/>
            <a:ext cx="2777100" cy="94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878151A-A75D-CEB2-2FCB-C59BE41D5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" y="5760034"/>
            <a:ext cx="12192000" cy="10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8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A8BB2-C07A-6344-C5ED-5CF9E2B6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0CDBAE7C-ED8D-1436-FF10-86D644545840}"/>
              </a:ext>
            </a:extLst>
          </p:cNvPr>
          <p:cNvSpPr txBox="1"/>
          <p:nvPr/>
        </p:nvSpPr>
        <p:spPr>
          <a:xfrm>
            <a:off x="98323" y="0"/>
            <a:ext cx="12052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150A1"/>
                </a:solidFill>
                <a:latin typeface="Aptos ExtraBold" panose="020B0004020202020204" pitchFamily="34" charset="0"/>
              </a:rPr>
              <a:t>R</a:t>
            </a:r>
            <a:r>
              <a:rPr lang="es-CR" sz="3200" b="1" dirty="0">
                <a:solidFill>
                  <a:srgbClr val="0150A1"/>
                </a:solidFill>
                <a:latin typeface="Aptos ExtraBold" panose="020B0004020202020204" pitchFamily="34" charset="0"/>
              </a:rPr>
              <a:t>educir cargas patronales no implica desfinanciar programas sociales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64015D2-202A-0BD9-23B6-406229745FC8}"/>
              </a:ext>
            </a:extLst>
          </p:cNvPr>
          <p:cNvSpPr/>
          <p:nvPr/>
        </p:nvSpPr>
        <p:spPr>
          <a:xfrm>
            <a:off x="0" y="591260"/>
            <a:ext cx="2777100" cy="94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872F0F-7845-3334-B9BC-C85C995F9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" y="5760034"/>
            <a:ext cx="12192000" cy="109796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BA992F8-014D-A0A7-8C7B-B6B8EAA7D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98" y="1277789"/>
            <a:ext cx="9266753" cy="430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9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52280-C002-5906-16BF-6ED21A305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77C91D-28AB-CE60-2676-AF57BD0B3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87" y="157141"/>
            <a:ext cx="11627095" cy="654371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327147-9CAE-C11D-4DA4-3921CFBF798B}"/>
              </a:ext>
            </a:extLst>
          </p:cNvPr>
          <p:cNvSpPr txBox="1"/>
          <p:nvPr/>
        </p:nvSpPr>
        <p:spPr>
          <a:xfrm>
            <a:off x="0" y="0"/>
            <a:ext cx="12150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rgbClr val="0150A1"/>
                </a:solidFill>
                <a:latin typeface="Aptos ExtraBold" panose="020B0004020202020204" pitchFamily="34" charset="0"/>
              </a:rPr>
              <a:t>Opciones de financiamiento propuestas por la OCDE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AFFAEA7-B0BE-822A-F6AE-A31365F06372}"/>
              </a:ext>
            </a:extLst>
          </p:cNvPr>
          <p:cNvSpPr/>
          <p:nvPr/>
        </p:nvSpPr>
        <p:spPr>
          <a:xfrm>
            <a:off x="0" y="591260"/>
            <a:ext cx="2777100" cy="94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4CDE51-B142-0D62-3631-A353496BE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" y="5760034"/>
            <a:ext cx="12192000" cy="10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71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4434</TotalTime>
  <Words>45</Words>
  <Application>Microsoft Office PowerPoint</Application>
  <PresentationFormat>Panorámica</PresentationFormat>
  <Paragraphs>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Aptos ExtraBold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Dennis Saborio Marchena</dc:creator>
  <cp:lastModifiedBy>Andres Fernández</cp:lastModifiedBy>
  <cp:revision>79</cp:revision>
  <dcterms:created xsi:type="dcterms:W3CDTF">2025-10-23T00:52:04Z</dcterms:created>
  <dcterms:modified xsi:type="dcterms:W3CDTF">2026-06-05T23:14:04Z</dcterms:modified>
</cp:coreProperties>
</file>