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333" r:id="rId3"/>
    <p:sldId id="336" r:id="rId4"/>
    <p:sldId id="337" r:id="rId5"/>
    <p:sldId id="332" r:id="rId6"/>
    <p:sldId id="338" r:id="rId7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D0DA"/>
    <a:srgbClr val="ED203D"/>
    <a:srgbClr val="FD3334"/>
    <a:srgbClr val="90B83E"/>
    <a:srgbClr val="F8991B"/>
    <a:srgbClr val="FDE0BB"/>
    <a:srgbClr val="34B2E4"/>
    <a:srgbClr val="21A3A3"/>
    <a:srgbClr val="0150A1"/>
    <a:srgbClr val="7C4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13" autoAdjust="0"/>
    <p:restoredTop sz="94748"/>
  </p:normalViewPr>
  <p:slideViewPr>
    <p:cSldViewPr snapToGrid="0">
      <p:cViewPr varScale="1">
        <p:scale>
          <a:sx n="78" d="100"/>
          <a:sy n="78" d="100"/>
        </p:scale>
        <p:origin x="11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6622A-D3FE-ED4A-9180-41C7A612922C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00E9F-DE42-394E-8CE5-C7B64860367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48490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9C68D-638F-124E-2B93-873D27AD0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7539CF-8FAE-91AE-DBD4-77DC2F766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263063-EB76-B93A-23D0-6DE837D4C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BBFBBC-DFC9-8943-9411-EAD7C9347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22D365-9E53-E973-98D1-BD1ECA46F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53076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49EA8B-7823-3867-FF75-B551F1877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F515DDB-5651-3513-8710-5A5CECFEDD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56D6D5-B4E6-0DE8-CDCD-95A18C32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37FC34-3893-F52F-1AD1-2A7C87F76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08F94C-27F5-C424-08E5-B9B3EEC28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45408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D06AC0-D724-04C0-B6D7-D67C7304E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CAEADAA-9A32-8886-BEF0-6258E2C385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A033AA9-BD77-506E-5B80-23549165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DD36DC-44BF-E3AC-4655-1B1E55825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AE8531F-6E0B-3065-BB67-F22393ABA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51633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F48CE1-B3C0-7F6C-6E34-6D3BAA574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C3F9D1-78AC-73B0-28C5-A22B34DF9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D32987-536D-F4BC-0DEE-562B66EA6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F8D3A1-DD82-9A04-F618-A216CEBAF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E72B162-E19E-6C10-6344-5E01FB00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6120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1D7F2A-BB81-2AA3-1D5D-23F51BD0E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4A5EEE4-B04B-8012-AF6B-E2C91F929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D7FEC5-5316-202C-C6CC-C76BB8CE4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05D4A-2713-CAB1-DEBE-74D636728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6F384AE-D701-E233-7591-66D651E0A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9605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2AE283-4074-620B-5754-0B538E23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503B9B-576C-1649-FA72-ED849F566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844D33-68BD-8782-1DB4-37CAAC3D5F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30F975-B7C2-40AD-91DA-06761E00D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D7D677-3A5F-434E-749D-511647417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99F1AF-0CA0-E630-7FB9-69BD49CB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5588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E61A2D-0E06-D1F7-4F57-350840B23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A7666B-D907-3662-31D9-B35B89223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2411BDF-F2E5-D55D-70F2-8A5383ADF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A6BE01-24BA-8A32-4281-3792EB39D2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26B5420-F11D-1397-E017-1A82CF17E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07AE6A-56C5-4F46-F8CC-B46B4B72F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30457-39B1-CEA3-0E30-5E499B8DA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A845B3B-AC67-AD25-CD63-DAE353F8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7995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96D7F-E321-783C-718A-EF38D3093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7554D2-5363-F0A9-4089-33BF8504B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4B92FA3-D254-3F28-4DED-C6430FC7A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B52ED2-9F4E-2466-9841-C5B3CEB3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7239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EF098B-5922-8511-FA17-F8AE12227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2C0E665-88A1-A785-FEA2-6600B811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66B8028-E663-08B1-A89E-5584C6F7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040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68A34C-6667-FCED-B62D-56EB30F0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8540A8-EA67-36C6-57A6-AB602BDC3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41D39D-4532-39BA-688C-406F1693D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F5E101-C4B7-A1FB-13EB-2637941FD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7083B28-0654-4B82-9120-7FD24A464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9179B4-153C-447A-162D-192F5ECE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97653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2FAD2-CDDB-7A92-B33D-98C24E97E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C21D21D-4376-E5F1-F3C6-96B257E88F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854F411-A054-FB18-DE0B-000FA3EAF1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ED3C0B-7C57-D87D-1578-914C0E96C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E245C9-D729-CE24-BE34-0A55B79D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9349B8-BCED-DB60-3555-C00A49741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16275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E0D068B-B212-831B-DB4F-833F01BC3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0F969D-35C5-1D40-97E1-3A4D00324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316B9E-4CCC-DF40-6B5B-077C3F610E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B7AB0C-107F-684A-A8C0-0F5BA8E1256D}" type="datetimeFigureOut">
              <a:rPr lang="es-CR" smtClean="0"/>
              <a:t>5/6/2026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8F5D22-324A-651F-988A-4BF70D8C0A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0F91EA-C733-10B0-1776-BCC976F9D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59AB2C-E6A2-FE4B-8A1A-FB8954E1653D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5769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49B22E1A-9BB5-22C0-F119-3DB458650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70149" y="6653344"/>
            <a:ext cx="11533002" cy="45719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8EEE014-B98A-80EB-5A97-81335F046A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58" t="50542" r="11897"/>
          <a:stretch>
            <a:fillRect/>
          </a:stretch>
        </p:blipFill>
        <p:spPr>
          <a:xfrm rot="2700000">
            <a:off x="8779917" y="-802388"/>
            <a:ext cx="4093006" cy="339184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B1FFC5B-442D-6725-3A53-3837249DD8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522" cy="68580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2BF31BB-3389-A407-BC70-A1931B8CE9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" y="5760034"/>
            <a:ext cx="12192000" cy="10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995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7D0AC5-A30D-F56C-3180-5A8E28462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A988844B-6D10-2EF1-A667-194721267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330" y="1028936"/>
            <a:ext cx="4535347" cy="468374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D77608C-F389-9A17-6A66-676C0B6C3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56431"/>
            <a:ext cx="7238813" cy="429929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E958A11-3340-09D9-DEE5-CBB782DA8CBE}"/>
              </a:ext>
            </a:extLst>
          </p:cNvPr>
          <p:cNvSpPr txBox="1"/>
          <p:nvPr/>
        </p:nvSpPr>
        <p:spPr>
          <a:xfrm>
            <a:off x="433519" y="27982"/>
            <a:ext cx="11324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>
                <a:solidFill>
                  <a:srgbClr val="0150A1"/>
                </a:solidFill>
                <a:latin typeface="Aptos ExtraBold" panose="020B0004020202020204" pitchFamily="34" charset="0"/>
              </a:rPr>
              <a:t>Las proyecciones del ICE de crecimiento de la demanda podrían no ser suficientes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5D986C9-A5E4-B43C-C9EB-A6A1D721C058}"/>
              </a:ext>
            </a:extLst>
          </p:cNvPr>
          <p:cNvSpPr/>
          <p:nvPr/>
        </p:nvSpPr>
        <p:spPr>
          <a:xfrm>
            <a:off x="0" y="981711"/>
            <a:ext cx="2777100" cy="94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4C2DADB-33BC-65D5-B57F-B4DF37277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59426"/>
            <a:ext cx="12192000" cy="103544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78089D0-6CF3-207E-175C-D06948EDC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" y="5760034"/>
            <a:ext cx="12192000" cy="10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81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1A0E23-94F7-1888-4B49-16130F71D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8872488-3F2E-75BC-1CB0-D94F22A30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7098" y="1371656"/>
            <a:ext cx="4663773" cy="406563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DF669C2-7E85-448C-260D-1224F13A80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" y="1175555"/>
            <a:ext cx="7171070" cy="426174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BB662BF-0A79-CB78-E9BC-889FAFCD5AD3}"/>
              </a:ext>
            </a:extLst>
          </p:cNvPr>
          <p:cNvSpPr txBox="1"/>
          <p:nvPr/>
        </p:nvSpPr>
        <p:spPr>
          <a:xfrm>
            <a:off x="353962" y="45754"/>
            <a:ext cx="12052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>
                <a:solidFill>
                  <a:srgbClr val="0150A1"/>
                </a:solidFill>
                <a:latin typeface="Aptos ExtraBold" panose="020B0004020202020204" pitchFamily="34" charset="0"/>
              </a:rPr>
              <a:t>Y no toman en cuenta la posibilidad de que la economía sea más dinámica en años venideros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559FE48-B0B3-73CB-A00D-94BE1782E266}"/>
              </a:ext>
            </a:extLst>
          </p:cNvPr>
          <p:cNvSpPr/>
          <p:nvPr/>
        </p:nvSpPr>
        <p:spPr>
          <a:xfrm>
            <a:off x="0" y="981711"/>
            <a:ext cx="2777100" cy="94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6E3A7A82-7032-10E9-7332-7B2798D93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59426"/>
            <a:ext cx="12192000" cy="103544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2BC9086-F957-CE68-E926-E12670B75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8" y="5760034"/>
            <a:ext cx="12192000" cy="10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555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1EFF1F-43E9-17AF-176C-FF8AD742A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E3BFE8A-4889-B287-01B5-2B44CCF0C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84" y="210165"/>
            <a:ext cx="11818374" cy="664783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D2B787A-3553-92C3-C998-8A430ACD8FB7}"/>
              </a:ext>
            </a:extLst>
          </p:cNvPr>
          <p:cNvSpPr txBox="1"/>
          <p:nvPr/>
        </p:nvSpPr>
        <p:spPr>
          <a:xfrm>
            <a:off x="226142" y="55586"/>
            <a:ext cx="12052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150A1"/>
                </a:solidFill>
                <a:latin typeface="Aptos ExtraBold" panose="020B0004020202020204" pitchFamily="34" charset="0"/>
              </a:rPr>
              <a:t>¿</a:t>
            </a:r>
            <a:r>
              <a:rPr lang="es-CR" sz="2800" b="1" dirty="0">
                <a:solidFill>
                  <a:srgbClr val="0150A1"/>
                </a:solidFill>
                <a:latin typeface="Aptos ExtraBold" panose="020B0004020202020204" pitchFamily="34" charset="0"/>
              </a:rPr>
              <a:t>Qué tipo de economía queremos construir y que papel tendrá el sistema eléctrico nacional?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30688C3-CCAD-0F89-CECF-321A1DE6FEAE}"/>
              </a:ext>
            </a:extLst>
          </p:cNvPr>
          <p:cNvSpPr/>
          <p:nvPr/>
        </p:nvSpPr>
        <p:spPr>
          <a:xfrm>
            <a:off x="0" y="981711"/>
            <a:ext cx="2777100" cy="94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3982A5-5425-37B0-DF68-30541D1A4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59426"/>
            <a:ext cx="12192000" cy="103544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E636F53-85FE-911F-579D-29338D2890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8" y="5760034"/>
            <a:ext cx="12192000" cy="109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86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7880DBFA-CE4A-B7C6-5EB6-DBF91FB88EAB}"/>
              </a:ext>
            </a:extLst>
          </p:cNvPr>
          <p:cNvSpPr txBox="1"/>
          <p:nvPr/>
        </p:nvSpPr>
        <p:spPr>
          <a:xfrm>
            <a:off x="98323" y="0"/>
            <a:ext cx="12052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>
                <a:solidFill>
                  <a:srgbClr val="0150A1"/>
                </a:solidFill>
                <a:latin typeface="Aptos ExtraBold" panose="020B0004020202020204" pitchFamily="34" charset="0"/>
              </a:rPr>
              <a:t>Los cantones más competitivos presentan mejores condiciones en la dimensión del sector eléctrico del ICN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FB9825A4-2321-6BD2-A4DE-2ECC28E1E869}"/>
              </a:ext>
            </a:extLst>
          </p:cNvPr>
          <p:cNvSpPr/>
          <p:nvPr/>
        </p:nvSpPr>
        <p:spPr>
          <a:xfrm>
            <a:off x="6478" y="1029992"/>
            <a:ext cx="2777100" cy="94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655B6D2D-FA91-0013-96F9-A2597663FB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7501447-2CD8-75FC-78EC-E937758BD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" y="5760034"/>
            <a:ext cx="12192000" cy="10979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B37052-C6B7-0361-0857-62ED281EC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947" y="1220065"/>
            <a:ext cx="12170119" cy="44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755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410DD-F2BB-C02F-9E9D-2CAAEDCAC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30F234F-F3A9-FF60-1A38-B9BADB808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503" y="1124443"/>
            <a:ext cx="9215130" cy="51862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7BF4D49-23DD-945D-4484-DBAA4D25E8F6}"/>
              </a:ext>
            </a:extLst>
          </p:cNvPr>
          <p:cNvSpPr txBox="1"/>
          <p:nvPr/>
        </p:nvSpPr>
        <p:spPr>
          <a:xfrm>
            <a:off x="98323" y="0"/>
            <a:ext cx="12052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800" b="1" dirty="0">
                <a:solidFill>
                  <a:srgbClr val="0150A1"/>
                </a:solidFill>
                <a:latin typeface="Aptos ExtraBold" panose="020B0004020202020204" pitchFamily="34" charset="0"/>
              </a:rPr>
              <a:t>La dimensión de Sector Eléctrico del ICN ha sido una de las que más ha reducido competitividad al país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1AB7BBE-1097-3458-C3CD-DB969B8BDA66}"/>
              </a:ext>
            </a:extLst>
          </p:cNvPr>
          <p:cNvSpPr/>
          <p:nvPr/>
        </p:nvSpPr>
        <p:spPr>
          <a:xfrm>
            <a:off x="6478" y="1029992"/>
            <a:ext cx="2777100" cy="9445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sp>
        <p:nvSpPr>
          <p:cNvPr id="18" name="AutoShape 2">
            <a:extLst>
              <a:ext uri="{FF2B5EF4-FFF2-40B4-BE49-F238E27FC236}">
                <a16:creationId xmlns:a16="http://schemas.microsoft.com/office/drawing/2014/main" id="{8C9FA2E4-F7F0-53E7-2441-8E113B26AB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R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70B8195-F335-884D-5CB1-98B4642EEF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" y="5760034"/>
            <a:ext cx="12192000" cy="10979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67A98C9-220C-5881-94C1-BC7B150B18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7121" y="954107"/>
            <a:ext cx="6271803" cy="74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1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4439</TotalTime>
  <Words>80</Words>
  <Application>Microsoft Office PowerPoint</Application>
  <PresentationFormat>Panorámica</PresentationFormat>
  <Paragraphs>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Aptos ExtraBold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Dennis Saborio Marchena</dc:creator>
  <cp:lastModifiedBy>Andres Fernández</cp:lastModifiedBy>
  <cp:revision>78</cp:revision>
  <dcterms:created xsi:type="dcterms:W3CDTF">2025-10-23T00:52:04Z</dcterms:created>
  <dcterms:modified xsi:type="dcterms:W3CDTF">2026-06-05T18:18:19Z</dcterms:modified>
</cp:coreProperties>
</file>